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86" r:id="rId4"/>
    <p:sldId id="287" r:id="rId5"/>
    <p:sldId id="288" r:id="rId6"/>
  </p:sldIdLst>
  <p:sldSz cx="7556500" cy="106934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46" d="100"/>
          <a:sy n="46" d="100"/>
        </p:scale>
        <p:origin x="220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2018/11/27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68" y="422949"/>
            <a:ext cx="7356202" cy="6984394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29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 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7560563" cy="10221030"/>
          </a:xfrm>
          <a:prstGeom prst="rect">
            <a:avLst/>
          </a:prstGeom>
          <a:noFill/>
        </p:spPr>
      </p:pic>
      <p:sp>
        <p:nvSpPr>
          <p:cNvPr id="3" name="Text Box3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u="sng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30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Dep. Of Engineering Mechanics</a:t>
            </a:r>
          </a:p>
        </p:txBody>
      </p:sp>
      <p:sp>
        <p:nvSpPr>
          <p:cNvPr id="4" name="Text Box4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u="sng" spc="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 Partial Derivatives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4592"/>
            <a:ext cx="6213913" cy="5859255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205" y="368334"/>
            <a:ext cx="7040521" cy="2812681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9797" y="3687794"/>
            <a:ext cx="1915399" cy="1512079"/>
          </a:xfrm>
          <a:prstGeom prst="rect">
            <a:avLst/>
          </a:prstGeom>
          <a:noFill/>
        </p:spPr>
      </p:pic>
      <p:pic>
        <p:nvPicPr>
          <p:cNvPr id="5" name="Image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49" y="5195495"/>
            <a:ext cx="6763810" cy="5461519"/>
          </a:xfrm>
          <a:prstGeom prst="rect">
            <a:avLst/>
          </a:prstGeom>
          <a:noFill/>
        </p:spPr>
      </p:pic>
      <p:sp>
        <p:nvSpPr>
          <p:cNvPr id="6" name="Text Box6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u="sng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31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Dep. Of Engineering Mechanics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u="sng" spc="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 Partial Derivatives</a:t>
            </a:r>
          </a:p>
        </p:txBody>
      </p:sp>
      <p:sp>
        <p:nvSpPr>
          <p:cNvPr id="8" name="Text Box8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th2"/>
          <p:cNvSpPr/>
          <p:nvPr/>
        </p:nvSpPr>
        <p:spPr>
          <a:xfrm>
            <a:off x="693047" y="245388"/>
            <a:ext cx="5726906" cy="7619"/>
          </a:xfrm>
          <a:custGeom>
            <a:avLst/>
            <a:gdLst/>
            <a:ahLst/>
            <a:cxnLst/>
            <a:rect l="l" t="t" r="r" b="b"/>
            <a:pathLst>
              <a:path w="5726906" h="7619">
                <a:moveTo>
                  <a:pt x="0" y="7619"/>
                </a:moveTo>
                <a:lnTo>
                  <a:pt x="5726906" y="7619"/>
                </a:lnTo>
                <a:lnTo>
                  <a:pt x="5726906" y="0"/>
                </a:lnTo>
                <a:lnTo>
                  <a:pt x="0" y="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0" cap="sq">
            <a:solidFill>
              <a:srgbClr val="000000">
                <a:alpha val="100000"/>
              </a:srgbClr>
            </a:solidFill>
            <a:prstDash val="solid"/>
            <a:miter lim="10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ajor">
            <a:schemeClr val="accent1"/>
          </a:fontRef>
        </p:style>
        <p:txBody>
          <a:bodyPr rtlCol="0" anchor="ctr"/>
          <a:lstStyle/>
          <a:p>
            <a:pPr algn="ctr"/>
            <a:endParaRPr lang="en-US" altLang="zh-CN"/>
          </a:p>
        </p:txBody>
      </p:sp>
      <p:pic>
        <p:nvPicPr>
          <p:cNvPr id="3" name="Image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26" y="548057"/>
            <a:ext cx="7516137" cy="6741546"/>
          </a:xfrm>
          <a:prstGeom prst="rect">
            <a:avLst/>
          </a:prstGeom>
          <a:noFill/>
        </p:spPr>
      </p:pic>
      <p:sp>
        <p:nvSpPr>
          <p:cNvPr id="4" name="Text Box4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32</a:t>
            </a:r>
            <a:r>
              <a:rPr lang="en-US" altLang="zh-CN" sz="1104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</a:t>
            </a:r>
            <a:r>
              <a:rPr lang="en-US" altLang="zh-CN" sz="1200" spc="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Dep.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Of</a:t>
            </a:r>
            <a:r>
              <a:rPr lang="en-US" altLang="zh-CN" sz="1200" spc="-6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Engineering</a:t>
            </a:r>
            <a:r>
              <a:rPr lang="en-US" altLang="zh-CN" sz="1200" spc="-1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Mechanics</a:t>
            </a:r>
          </a:p>
        </p:txBody>
      </p:sp>
      <p:sp>
        <p:nvSpPr>
          <p:cNvPr id="5" name="Text Box5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spc="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2</a:t>
            </a:r>
            <a:r>
              <a:rPr lang="en-US" altLang="zh-CN" sz="1200" spc="64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-2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AMTHMATICS</a:t>
            </a:r>
            <a:r>
              <a:rPr lang="en-US" altLang="zh-CN" sz="1200" spc="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200" spc="0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T</a:t>
            </a:r>
            <a:r>
              <a:rPr lang="en-US" altLang="zh-CN" sz="1200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</a:t>
            </a:r>
            <a:r>
              <a:rPr lang="en-US" altLang="zh-CN" sz="1104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104" spc="0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Partial Derivatives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755" y="450258"/>
            <a:ext cx="5326309" cy="1925502"/>
          </a:xfrm>
          <a:prstGeom prst="rect">
            <a:avLst/>
          </a:prstGeom>
          <a:noFill/>
        </p:spPr>
      </p:pic>
      <p:pic>
        <p:nvPicPr>
          <p:cNvPr id="3" name="Image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402" y="4451138"/>
            <a:ext cx="4537809" cy="4749616"/>
          </a:xfrm>
          <a:prstGeom prst="rect">
            <a:avLst/>
          </a:prstGeom>
          <a:noFill/>
        </p:spPr>
      </p:pic>
      <p:pic>
        <p:nvPicPr>
          <p:cNvPr id="4" name="Image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767" y="2460224"/>
            <a:ext cx="4064353" cy="2034732"/>
          </a:xfrm>
          <a:prstGeom prst="rect">
            <a:avLst/>
          </a:prstGeom>
          <a:noFill/>
        </p:spPr>
      </p:pic>
      <p:sp>
        <p:nvSpPr>
          <p:cNvPr id="5" name="Text Box5"/>
          <p:cNvSpPr txBox="1"/>
          <p:nvPr/>
        </p:nvSpPr>
        <p:spPr>
          <a:xfrm>
            <a:off x="725034" y="92819"/>
            <a:ext cx="22284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104" u="sng" spc="3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33</a:t>
            </a:r>
            <a:r>
              <a:rPr lang="en-US" altLang="zh-CN" sz="1104" u="sng" spc="45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altLang="zh-CN" sz="1200" u="sng" spc="-1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/ Dep. Of Engineering Mechanics</a:t>
            </a:r>
          </a:p>
        </p:txBody>
      </p:sp>
      <p:sp>
        <p:nvSpPr>
          <p:cNvPr id="6" name="Text Box6"/>
          <p:cNvSpPr txBox="1"/>
          <p:nvPr/>
        </p:nvSpPr>
        <p:spPr>
          <a:xfrm>
            <a:off x="3372322" y="92819"/>
            <a:ext cx="3046713" cy="170857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1200" u="sng" spc="27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Class: 2 AMTHMATICS / T</a:t>
            </a:r>
            <a:r>
              <a:rPr lang="en-US" altLang="zh-CN" sz="1200" u="sng" spc="-298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altLang="zh-CN" sz="1104" u="sng" spc="-2" dirty="0" smtClean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he Partial Derivatives</a:t>
            </a:r>
          </a:p>
        </p:txBody>
      </p:sp>
      <p:sp>
        <p:nvSpPr>
          <p:cNvPr id="7" name="Text Box7"/>
          <p:cNvSpPr txBox="1"/>
          <p:nvPr/>
        </p:nvSpPr>
        <p:spPr>
          <a:xfrm>
            <a:off x="3861898" y="79716"/>
            <a:ext cx="79967" cy="11304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r>
              <a:rPr lang="en-US" altLang="zh-CN" sz="804" spc="3" dirty="0" smtClean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85</Words>
  <Application>Microsoft Office PowerPoint</Application>
  <PresentationFormat>Custom</PresentationFormat>
  <Paragraphs>15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宋体</vt:lpstr>
      <vt:lpstr>Arial</vt:lpstr>
      <vt:lpstr>Calibri</vt:lpstr>
      <vt:lpstr>Times New Roman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ws</dc:creator>
  <cp:lastModifiedBy>lenovo</cp:lastModifiedBy>
  <cp:revision>2</cp:revision>
  <dcterms:created xsi:type="dcterms:W3CDTF">2017-10-23T09:06:44Z</dcterms:created>
  <dcterms:modified xsi:type="dcterms:W3CDTF">2018-11-27T16:42:23Z</dcterms:modified>
</cp:coreProperties>
</file>